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29"/>
  </p:notesMasterIdLst>
  <p:sldIdLst>
    <p:sldId id="256" r:id="rId4"/>
    <p:sldId id="285" r:id="rId5"/>
    <p:sldId id="325" r:id="rId6"/>
    <p:sldId id="324" r:id="rId7"/>
    <p:sldId id="326" r:id="rId8"/>
    <p:sldId id="313" r:id="rId9"/>
    <p:sldId id="315" r:id="rId10"/>
    <p:sldId id="316" r:id="rId11"/>
    <p:sldId id="312" r:id="rId12"/>
    <p:sldId id="287" r:id="rId13"/>
    <p:sldId id="314" r:id="rId14"/>
    <p:sldId id="284" r:id="rId15"/>
    <p:sldId id="275" r:id="rId16"/>
    <p:sldId id="327" r:id="rId17"/>
    <p:sldId id="328" r:id="rId18"/>
    <p:sldId id="329" r:id="rId19"/>
    <p:sldId id="320" r:id="rId20"/>
    <p:sldId id="321" r:id="rId21"/>
    <p:sldId id="317" r:id="rId22"/>
    <p:sldId id="318" r:id="rId23"/>
    <p:sldId id="319" r:id="rId24"/>
    <p:sldId id="322" r:id="rId25"/>
    <p:sldId id="323" r:id="rId26"/>
    <p:sldId id="310" r:id="rId27"/>
    <p:sldId id="31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Karla" panose="020B0604020202020204" charset="0"/>
      <p:regular r:id="rId38"/>
      <p:bold r:id="rId39"/>
      <p:italic r:id="rId40"/>
      <p:boldItalic r:id="rId41"/>
    </p:embeddedFont>
    <p:embeddedFont>
      <p:font typeface="Lato" panose="020B060402020202020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95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para identificarlo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7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196</Words>
  <Application>Microsoft Office PowerPoint</Application>
  <PresentationFormat>On-screen Show (16:9)</PresentationFormat>
  <Paragraphs>74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Montserrat</vt:lpstr>
      <vt:lpstr>Consolas</vt:lpstr>
      <vt:lpstr>Arial</vt:lpstr>
      <vt:lpstr>Karla</vt:lpstr>
      <vt:lpstr>Lato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Pro/Contra</vt:lpstr>
      <vt:lpstr>Forms 4.0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Navigation </vt:lpstr>
      <vt:lpstr>Collection View </vt:lpstr>
      <vt:lpstr>CollectionView</vt:lpstr>
      <vt:lpstr>Visuals </vt:lpstr>
      <vt:lpstr>Visuals</vt:lpstr>
      <vt:lpstr>PowerPoint Presentation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27</cp:revision>
  <dcterms:modified xsi:type="dcterms:W3CDTF">2019-03-30T09:25:33Z</dcterms:modified>
</cp:coreProperties>
</file>